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4" autoAdjust="0"/>
  </p:normalViewPr>
  <p:slideViewPr>
    <p:cSldViewPr>
      <p:cViewPr varScale="1">
        <p:scale>
          <a:sx n="63" d="100"/>
          <a:sy n="63" d="100"/>
        </p:scale>
        <p:origin x="78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678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71736" y="214291"/>
            <a:ext cx="4000528" cy="314327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429000"/>
            <a:ext cx="7786742" cy="79208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«Сказка»  с. Новотроицкое» Альметьевского района Республики Татарстан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4292526"/>
            <a:ext cx="8208912" cy="235118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«История нашего Детского сада»</a:t>
            </a:r>
          </a:p>
          <a:p>
            <a:pPr algn="ctr"/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Заведующий детским садом Сушкова Е.А.</a:t>
            </a:r>
          </a:p>
          <a:p>
            <a:pPr algn="r"/>
            <a:endParaRPr lang="ru-RU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07C354-D12A-4922-BFCE-84C22347774C}"/>
              </a:ext>
            </a:extLst>
          </p:cNvPr>
          <p:cNvSpPr txBox="1"/>
          <p:nvPr/>
        </p:nvSpPr>
        <p:spPr>
          <a:xfrm>
            <a:off x="1043608" y="1340768"/>
            <a:ext cx="7272808" cy="364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МБДОУ «Детский сад «Сказка» </a:t>
            </a:r>
            <a:r>
              <a:rPr lang="ru-RU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с.Новотроицкое</a:t>
            </a: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В 1947 г. в поселке Южный (5 км. от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с.Новотроицкое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от совхоза «Первомайский» был открыт первый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яли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-сад. Педагогический коллектив состоял из 6 человек, заведующей была назначена Пименова Анна Никитична. Ясли-сад посещали дети с 2-х месячного возраста до 4 лет.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В 1968 году ясли-сад из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п.Южный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перевели в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с.Новотроицкое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Большой вклад в благоустройство детского сада внесла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Корюкина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Екатерина Степановна, проработавшая в должности заведующего детским садом с 1953 по 1984гг.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07C354-D12A-4922-BFCE-84C22347774C}"/>
              </a:ext>
            </a:extLst>
          </p:cNvPr>
          <p:cNvSpPr txBox="1"/>
          <p:nvPr/>
        </p:nvSpPr>
        <p:spPr>
          <a:xfrm>
            <a:off x="323528" y="692697"/>
            <a:ext cx="8712968" cy="614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связи с уходом на пенсию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Корюкиной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Е.С. В 1984 году, заведующей детским садом стала Логунова Галина Александровна, проработавшая в должности заведующего с 1985 по 1994гг.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фото в центре- заведующей детским садом Логунова Галина Александровна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3816B5-421D-467F-A866-FA07018EF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233" y="1772816"/>
            <a:ext cx="5895534" cy="395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2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1B7997-9F49-4D18-B2C8-150451743B31}"/>
              </a:ext>
            </a:extLst>
          </p:cNvPr>
          <p:cNvSpPr txBox="1"/>
          <p:nvPr/>
        </p:nvSpPr>
        <p:spPr>
          <a:xfrm>
            <a:off x="539553" y="836712"/>
            <a:ext cx="8186396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1983 г. был заложен фундамент нового здания на 90 мест. В августе 1984г. Работниками СМУ-8  новое здание детского сада было сдано в эксплуатацию.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B8FC07-AC6B-4154-994B-4518D3BDA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02974" y="495924"/>
            <a:ext cx="4738051" cy="777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09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07C354-D12A-4922-BFCE-84C22347774C}"/>
              </a:ext>
            </a:extLst>
          </p:cNvPr>
          <p:cNvSpPr txBox="1"/>
          <p:nvPr/>
        </p:nvSpPr>
        <p:spPr>
          <a:xfrm>
            <a:off x="539552" y="692697"/>
            <a:ext cx="8208912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1994 по 2011 гг. заведующей Детским садом была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Сарварова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Любовь Владимировна. 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061302-9EE0-4C7A-9092-F3B5B11BCB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5009" y="1934373"/>
            <a:ext cx="3936400" cy="3901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E177F2-0CDF-4304-AA39-4DD6A5B92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336" y="1550719"/>
            <a:ext cx="4512467" cy="472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89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861DBA-42C2-4800-92A4-C6589C51E6BF}"/>
              </a:ext>
            </a:extLst>
          </p:cNvPr>
          <p:cNvSpPr txBox="1"/>
          <p:nvPr/>
        </p:nvSpPr>
        <p:spPr>
          <a:xfrm>
            <a:off x="539552" y="476672"/>
            <a:ext cx="7704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1995 году, Детский сад был передан на баланс Управления образования Альметьевского района РТ.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F3807F-9242-4E4A-B90B-E09EF05FF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39399" y="463235"/>
            <a:ext cx="5265202" cy="702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2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C3B30A-3035-4D4B-837A-712C7C19D7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72" y="1772816"/>
            <a:ext cx="6414856" cy="4253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103621-C9F4-46A0-BCD2-842CEB733660}"/>
              </a:ext>
            </a:extLst>
          </p:cNvPr>
          <p:cNvSpPr txBox="1"/>
          <p:nvPr/>
        </p:nvSpPr>
        <p:spPr>
          <a:xfrm rot="10800000" flipV="1">
            <a:off x="443144" y="842229"/>
            <a:ext cx="6414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2011 по май 2016гг. Заведующим детским садом была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Енчукова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Гульнара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Куандыковна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062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E5C2F9-0786-48CF-98EB-C012F7097837}"/>
              </a:ext>
            </a:extLst>
          </p:cNvPr>
          <p:cNvSpPr txBox="1"/>
          <p:nvPr/>
        </p:nvSpPr>
        <p:spPr>
          <a:xfrm>
            <a:off x="611560" y="548680"/>
            <a:ext cx="73448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С 27.09.2016г. по настоящее время заведующим Детским садом является Сушкова Елена Александровна.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В 2017г. в детском саду был проведен капитальный ремонт здания. В групповых появилась новая мебель, развивающие игры, оборудован спортивный зал, кабинет БДД, кабинет татарского языка, мини-музей.</a:t>
            </a:r>
          </a:p>
          <a:p>
            <a:r>
              <a:rPr lang="ru-RU" dirty="0"/>
              <a:t>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AA796A-1D1F-4E07-A98A-F6DDFE4419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91942"/>
            <a:ext cx="3379913" cy="25349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78534C-8D95-48F1-BAD1-FD086D751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04725"/>
            <a:ext cx="3240360" cy="21328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E4FA07-89BD-4C58-8F01-869456DE8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19" y="2014094"/>
            <a:ext cx="3932668" cy="25349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D0248F-9FDF-46EE-91BE-7369ABDCC3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869160"/>
            <a:ext cx="2483767" cy="198884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8AD8B8-4004-408D-82A3-1084062879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12" y="4704725"/>
            <a:ext cx="2820200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95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398</TotalTime>
  <Words>312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Franklin Gothic Book</vt:lpstr>
      <vt:lpstr>Franklin Gothic Medium</vt:lpstr>
      <vt:lpstr>Times New Roman</vt:lpstr>
      <vt:lpstr>Wingdings 2</vt:lpstr>
      <vt:lpstr>Трек</vt:lpstr>
      <vt:lpstr>     Муниципальное бюджетное дошкольное образовательное учреждение «Детский сад «Сказка»  с. Новотроицкое» Альметьевского района Республики Татарстан   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«Сказка»  с. Новотроицкое»   Кустовое методическое объединение «Образовательная деятельность в  ДОУ в условиях реализации ФГОС ДО»</dc:title>
  <dc:creator>Енчукова</dc:creator>
  <cp:lastModifiedBy>Пользователь</cp:lastModifiedBy>
  <cp:revision>31</cp:revision>
  <dcterms:created xsi:type="dcterms:W3CDTF">2018-04-05T13:55:09Z</dcterms:created>
  <dcterms:modified xsi:type="dcterms:W3CDTF">2025-12-17T12:18:37Z</dcterms:modified>
</cp:coreProperties>
</file>